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51206400" cy="28803600"/>
  <p:notesSz cx="9144000" cy="6858000"/>
  <p:defaultTextStyle>
    <a:defPPr>
      <a:defRPr lang="es-ES_tradnl"/>
    </a:defPPr>
    <a:lvl1pPr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2159000" indent="-1701800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4319588" indent="-3405188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6480175" indent="-5108575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8640763" indent="-6811963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recia fiuri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8" d="100"/>
          <a:sy n="18" d="100"/>
        </p:scale>
        <p:origin x="931" y="101"/>
      </p:cViewPr>
      <p:guideLst>
        <p:guide orient="horz" pos="9072"/>
        <p:guide pos="1612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>
            <a:extLst>
              <a:ext uri="{FF2B5EF4-FFF2-40B4-BE49-F238E27FC236}">
                <a16:creationId xmlns:a16="http://schemas.microsoft.com/office/drawing/2014/main" id="{F26F34F4-BF38-B93B-75F7-03CFE57668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32054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2 Marcador de fecha">
            <a:extLst>
              <a:ext uri="{FF2B5EF4-FFF2-40B4-BE49-F238E27FC236}">
                <a16:creationId xmlns:a16="http://schemas.microsoft.com/office/drawing/2014/main" id="{16D8B2F8-EADF-E2EC-56D3-82D18849E74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32054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568C12F-F1EB-4452-A025-BD5C726E0F0A}" type="datetimeFigureOut">
              <a:rPr lang="es-ES_tradnl"/>
              <a:pPr>
                <a:defRPr/>
              </a:pPr>
              <a:t>06/07/2022</a:t>
            </a:fld>
            <a:endParaRPr lang="es-ES_tradnl"/>
          </a:p>
        </p:txBody>
      </p:sp>
      <p:sp>
        <p:nvSpPr>
          <p:cNvPr id="4" name="3 Marcador de imagen de diapositiva">
            <a:extLst>
              <a:ext uri="{FF2B5EF4-FFF2-40B4-BE49-F238E27FC236}">
                <a16:creationId xmlns:a16="http://schemas.microsoft.com/office/drawing/2014/main" id="{1AA9AAF7-0A14-5420-231F-99880511584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_tradnl" noProof="0"/>
          </a:p>
        </p:txBody>
      </p:sp>
      <p:sp>
        <p:nvSpPr>
          <p:cNvPr id="5" name="4 Marcador de notas">
            <a:extLst>
              <a:ext uri="{FF2B5EF4-FFF2-40B4-BE49-F238E27FC236}">
                <a16:creationId xmlns:a16="http://schemas.microsoft.com/office/drawing/2014/main" id="{C0F192B4-A344-64F6-5C8A-F265DF5C41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_tradnl" noProof="0"/>
          </a:p>
        </p:txBody>
      </p:sp>
      <p:sp>
        <p:nvSpPr>
          <p:cNvPr id="6" name="5 Marcador de pie de página">
            <a:extLst>
              <a:ext uri="{FF2B5EF4-FFF2-40B4-BE49-F238E27FC236}">
                <a16:creationId xmlns:a16="http://schemas.microsoft.com/office/drawing/2014/main" id="{C58DB17B-C396-23CE-E914-8807558C17B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32054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>
            <a:extLst>
              <a:ext uri="{FF2B5EF4-FFF2-40B4-BE49-F238E27FC236}">
                <a16:creationId xmlns:a16="http://schemas.microsoft.com/office/drawing/2014/main" id="{5988FB9A-B99F-B021-C721-3441AEB00F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0DBEAEC-3965-4762-82CF-AA802AC669A8}" type="slidenum">
              <a:rPr lang="es-ES_tradnl" altLang="es-AR"/>
              <a:pPr>
                <a:defRPr/>
              </a:pPr>
              <a:t>‹Nº›</a:t>
            </a:fld>
            <a:endParaRPr lang="es-ES_tradnl" alt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59000"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19588"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480175"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640763"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Marcador de imagen de diapositiva">
            <a:extLst>
              <a:ext uri="{FF2B5EF4-FFF2-40B4-BE49-F238E27FC236}">
                <a16:creationId xmlns:a16="http://schemas.microsoft.com/office/drawing/2014/main" id="{76EE152C-5E7A-7E35-DC1B-7290D2BE9A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5" name="2 Marcador de notas">
            <a:extLst>
              <a:ext uri="{FF2B5EF4-FFF2-40B4-BE49-F238E27FC236}">
                <a16:creationId xmlns:a16="http://schemas.microsoft.com/office/drawing/2014/main" id="{3FF3B9A1-B161-9753-55A4-CA856765B3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gl-ES" altLang="es-AR"/>
          </a:p>
        </p:txBody>
      </p:sp>
      <p:sp>
        <p:nvSpPr>
          <p:cNvPr id="3076" name="3 Marcador de número de diapositiva">
            <a:extLst>
              <a:ext uri="{FF2B5EF4-FFF2-40B4-BE49-F238E27FC236}">
                <a16:creationId xmlns:a16="http://schemas.microsoft.com/office/drawing/2014/main" id="{BC7F7FAD-8822-2F28-1235-DDB10F6916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DCB178-2B55-4BED-A4F1-C681DDFB09E0}" type="slidenum">
              <a:rPr lang="es-ES" altLang="es-AR" sz="1200" smtClean="0"/>
              <a:pPr>
                <a:spcBef>
                  <a:spcPct val="0"/>
                </a:spcBef>
              </a:pPr>
              <a:t>1</a:t>
            </a:fld>
            <a:endParaRPr lang="es-ES" altLang="es-AR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840733" y="8948209"/>
            <a:ext cx="43524938" cy="6173258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681462" y="16321617"/>
            <a:ext cx="35843477" cy="73617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04815" indent="0" algn="ctr">
              <a:buNone/>
              <a:defRPr/>
            </a:lvl2pPr>
            <a:lvl3pPr marL="609630" indent="0" algn="ctr">
              <a:buNone/>
              <a:defRPr/>
            </a:lvl3pPr>
            <a:lvl4pPr marL="914446" indent="0" algn="ctr">
              <a:buNone/>
              <a:defRPr/>
            </a:lvl4pPr>
            <a:lvl5pPr marL="1219261" indent="0" algn="ctr">
              <a:buNone/>
              <a:defRPr/>
            </a:lvl5pPr>
            <a:lvl6pPr marL="1524076" indent="0" algn="ctr">
              <a:buNone/>
              <a:defRPr/>
            </a:lvl6pPr>
            <a:lvl7pPr marL="1828891" indent="0" algn="ctr">
              <a:buNone/>
              <a:defRPr/>
            </a:lvl7pPr>
            <a:lvl8pPr marL="2133707" indent="0" algn="ctr">
              <a:buNone/>
              <a:defRPr/>
            </a:lvl8pPr>
            <a:lvl9pPr marL="2438522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07783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61325" y="1153583"/>
            <a:ext cx="46083753" cy="48006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61325" y="6720417"/>
            <a:ext cx="46083753" cy="19009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682505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125393" y="1153584"/>
            <a:ext cx="11519684" cy="24576617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61325" y="1153584"/>
            <a:ext cx="34323240" cy="24576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309791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61325" y="1153583"/>
            <a:ext cx="46083753" cy="48006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61325" y="6720417"/>
            <a:ext cx="46083753" cy="190097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2644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43932" y="18509193"/>
            <a:ext cx="43527448" cy="5720291"/>
          </a:xfrm>
          <a:prstGeom prst="rect">
            <a:avLst/>
          </a:prstGeo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043932" y="12207876"/>
            <a:ext cx="43527448" cy="630131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333"/>
            </a:lvl1pPr>
            <a:lvl2pPr marL="304815" indent="0">
              <a:buNone/>
              <a:defRPr sz="1200"/>
            </a:lvl2pPr>
            <a:lvl3pPr marL="609630" indent="0">
              <a:buNone/>
              <a:defRPr sz="1067"/>
            </a:lvl3pPr>
            <a:lvl4pPr marL="914446" indent="0">
              <a:buNone/>
              <a:defRPr sz="933"/>
            </a:lvl4pPr>
            <a:lvl5pPr marL="1219261" indent="0">
              <a:buNone/>
              <a:defRPr sz="933"/>
            </a:lvl5pPr>
            <a:lvl6pPr marL="1524076" indent="0">
              <a:buNone/>
              <a:defRPr sz="933"/>
            </a:lvl6pPr>
            <a:lvl7pPr marL="1828891" indent="0">
              <a:buNone/>
              <a:defRPr sz="933"/>
            </a:lvl7pPr>
            <a:lvl8pPr marL="2133707" indent="0">
              <a:buNone/>
              <a:defRPr sz="933"/>
            </a:lvl8pPr>
            <a:lvl9pPr marL="2438522" indent="0">
              <a:buNone/>
              <a:defRPr sz="93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87936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61325" y="1153583"/>
            <a:ext cx="46083753" cy="48006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61325" y="6720417"/>
            <a:ext cx="22921461" cy="19009783"/>
          </a:xfrm>
          <a:prstGeom prst="rect">
            <a:avLst/>
          </a:prstGeo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723615" y="6720417"/>
            <a:ext cx="22921463" cy="19009783"/>
          </a:xfrm>
          <a:prstGeom prst="rect">
            <a:avLst/>
          </a:prstGeo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30207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61325" y="1153583"/>
            <a:ext cx="46083753" cy="4800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61325" y="6447367"/>
            <a:ext cx="22622933" cy="268710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61325" y="9134476"/>
            <a:ext cx="22622933" cy="165957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6012110" y="6447367"/>
            <a:ext cx="22632968" cy="268710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6012110" y="9134476"/>
            <a:ext cx="22632968" cy="165957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72310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61325" y="1153583"/>
            <a:ext cx="46083753" cy="48006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899151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811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61324" y="1147234"/>
            <a:ext cx="16845530" cy="4879975"/>
          </a:xfrm>
          <a:prstGeom prst="rect">
            <a:avLst/>
          </a:prstGeo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021473" y="1147233"/>
            <a:ext cx="28623605" cy="24582967"/>
          </a:xfrm>
          <a:prstGeom prst="rect">
            <a:avLst/>
          </a:prstGeo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61324" y="6027209"/>
            <a:ext cx="16845530" cy="197029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57900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37078" y="20162309"/>
            <a:ext cx="30723337" cy="2380191"/>
          </a:xfrm>
          <a:prstGeom prst="rect">
            <a:avLst/>
          </a:prstGeo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037078" y="2573867"/>
            <a:ext cx="30723337" cy="1728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037078" y="22542500"/>
            <a:ext cx="30723337" cy="33803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609903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2879725" rtl="0" eaLnBrk="0" fontAlgn="base" hangingPunct="0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879725" rtl="0" eaLnBrk="0" fontAlgn="base" hangingPunct="0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Arial" charset="0"/>
        </a:defRPr>
      </a:lvl2pPr>
      <a:lvl3pPr algn="ctr" defTabSz="2879725" rtl="0" eaLnBrk="0" fontAlgn="base" hangingPunct="0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Arial" charset="0"/>
        </a:defRPr>
      </a:lvl3pPr>
      <a:lvl4pPr algn="ctr" defTabSz="2879725" rtl="0" eaLnBrk="0" fontAlgn="base" hangingPunct="0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Arial" charset="0"/>
        </a:defRPr>
      </a:lvl4pPr>
      <a:lvl5pPr algn="ctr" defTabSz="2879725" rtl="0" eaLnBrk="0" fontAlgn="base" hangingPunct="0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Arial" charset="0"/>
        </a:defRPr>
      </a:lvl5pPr>
      <a:lvl6pPr marL="304815" algn="ctr" defTabSz="2879869" rtl="0" fontAlgn="base">
        <a:spcBef>
          <a:spcPct val="0"/>
        </a:spcBef>
        <a:spcAft>
          <a:spcPct val="0"/>
        </a:spcAft>
        <a:defRPr sz="14001">
          <a:solidFill>
            <a:schemeClr val="tx2"/>
          </a:solidFill>
          <a:latin typeface="Arial" charset="0"/>
        </a:defRPr>
      </a:lvl6pPr>
      <a:lvl7pPr marL="609630" algn="ctr" defTabSz="2879869" rtl="0" fontAlgn="base">
        <a:spcBef>
          <a:spcPct val="0"/>
        </a:spcBef>
        <a:spcAft>
          <a:spcPct val="0"/>
        </a:spcAft>
        <a:defRPr sz="14001">
          <a:solidFill>
            <a:schemeClr val="tx2"/>
          </a:solidFill>
          <a:latin typeface="Arial" charset="0"/>
        </a:defRPr>
      </a:lvl7pPr>
      <a:lvl8pPr marL="914446" algn="ctr" defTabSz="2879869" rtl="0" fontAlgn="base">
        <a:spcBef>
          <a:spcPct val="0"/>
        </a:spcBef>
        <a:spcAft>
          <a:spcPct val="0"/>
        </a:spcAft>
        <a:defRPr sz="14001">
          <a:solidFill>
            <a:schemeClr val="tx2"/>
          </a:solidFill>
          <a:latin typeface="Arial" charset="0"/>
        </a:defRPr>
      </a:lvl8pPr>
      <a:lvl9pPr marL="1219261" algn="ctr" defTabSz="2879869" rtl="0" fontAlgn="base">
        <a:spcBef>
          <a:spcPct val="0"/>
        </a:spcBef>
        <a:spcAft>
          <a:spcPct val="0"/>
        </a:spcAft>
        <a:defRPr sz="14001">
          <a:solidFill>
            <a:schemeClr val="tx2"/>
          </a:solidFill>
          <a:latin typeface="Arial" charset="0"/>
        </a:defRPr>
      </a:lvl9pPr>
    </p:titleStyle>
    <p:bodyStyle>
      <a:lvl1pPr marL="1079500" indent="-1079500" algn="l" defTabSz="2879725" rtl="0" eaLnBrk="0" fontAlgn="base" hangingPunct="0">
        <a:spcBef>
          <a:spcPct val="20000"/>
        </a:spcBef>
        <a:spcAft>
          <a:spcPct val="0"/>
        </a:spcAft>
        <a:buChar char="•"/>
        <a:defRPr sz="10000">
          <a:solidFill>
            <a:schemeClr val="tx1"/>
          </a:solidFill>
          <a:latin typeface="+mn-lt"/>
          <a:ea typeface="+mn-ea"/>
          <a:cs typeface="+mn-cs"/>
        </a:defRPr>
      </a:lvl1pPr>
      <a:lvl2pPr marL="2339975" indent="-901700" algn="l" defTabSz="2879725" rtl="0" eaLnBrk="0" fontAlgn="base" hangingPunct="0">
        <a:spcBef>
          <a:spcPct val="20000"/>
        </a:spcBef>
        <a:spcAft>
          <a:spcPct val="0"/>
        </a:spcAft>
        <a:buChar char="–"/>
        <a:defRPr sz="8800">
          <a:solidFill>
            <a:schemeClr val="tx1"/>
          </a:solidFill>
          <a:latin typeface="+mn-lt"/>
        </a:defRPr>
      </a:lvl2pPr>
      <a:lvl3pPr marL="3600450" indent="-720725" algn="l" defTabSz="2879725" rtl="0" eaLnBrk="0" fontAlgn="base" hangingPunct="0">
        <a:spcBef>
          <a:spcPct val="20000"/>
        </a:spcBef>
        <a:spcAft>
          <a:spcPct val="0"/>
        </a:spcAft>
        <a:buChar char="•"/>
        <a:defRPr sz="7400">
          <a:solidFill>
            <a:schemeClr val="tx1"/>
          </a:solidFill>
          <a:latin typeface="+mn-lt"/>
        </a:defRPr>
      </a:lvl3pPr>
      <a:lvl4pPr marL="5038725" indent="-720725" algn="l" defTabSz="2879725" rtl="0" eaLnBrk="0" fontAlgn="base" hangingPunct="0">
        <a:spcBef>
          <a:spcPct val="20000"/>
        </a:spcBef>
        <a:spcAft>
          <a:spcPct val="0"/>
        </a:spcAft>
        <a:buChar char="–"/>
        <a:defRPr sz="6300">
          <a:solidFill>
            <a:schemeClr val="tx1"/>
          </a:solidFill>
          <a:latin typeface="+mn-lt"/>
        </a:defRPr>
      </a:lvl4pPr>
      <a:lvl5pPr marL="6480175" indent="-720725" algn="l" defTabSz="2879725" rtl="0" eaLnBrk="0" fontAlgn="base" hangingPunct="0">
        <a:spcBef>
          <a:spcPct val="20000"/>
        </a:spcBef>
        <a:spcAft>
          <a:spcPct val="0"/>
        </a:spcAft>
        <a:buChar char="»"/>
        <a:defRPr sz="6300">
          <a:solidFill>
            <a:schemeClr val="tx1"/>
          </a:solidFill>
          <a:latin typeface="+mn-lt"/>
        </a:defRPr>
      </a:lvl5pPr>
      <a:lvl6pPr marL="6786373" indent="-720761" algn="l" defTabSz="2879869" rtl="0" fontAlgn="base">
        <a:spcBef>
          <a:spcPct val="20000"/>
        </a:spcBef>
        <a:spcAft>
          <a:spcPct val="0"/>
        </a:spcAft>
        <a:buChar char="»"/>
        <a:defRPr sz="6334">
          <a:solidFill>
            <a:schemeClr val="tx1"/>
          </a:solidFill>
          <a:latin typeface="+mn-lt"/>
        </a:defRPr>
      </a:lvl6pPr>
      <a:lvl7pPr marL="7091188" indent="-720761" algn="l" defTabSz="2879869" rtl="0" fontAlgn="base">
        <a:spcBef>
          <a:spcPct val="20000"/>
        </a:spcBef>
        <a:spcAft>
          <a:spcPct val="0"/>
        </a:spcAft>
        <a:buChar char="»"/>
        <a:defRPr sz="6334">
          <a:solidFill>
            <a:schemeClr val="tx1"/>
          </a:solidFill>
          <a:latin typeface="+mn-lt"/>
        </a:defRPr>
      </a:lvl7pPr>
      <a:lvl8pPr marL="7396003" indent="-720761" algn="l" defTabSz="2879869" rtl="0" fontAlgn="base">
        <a:spcBef>
          <a:spcPct val="20000"/>
        </a:spcBef>
        <a:spcAft>
          <a:spcPct val="0"/>
        </a:spcAft>
        <a:buChar char="»"/>
        <a:defRPr sz="6334">
          <a:solidFill>
            <a:schemeClr val="tx1"/>
          </a:solidFill>
          <a:latin typeface="+mn-lt"/>
        </a:defRPr>
      </a:lvl8pPr>
      <a:lvl9pPr marL="7700818" indent="-720761" algn="l" defTabSz="2879869" rtl="0" fontAlgn="base">
        <a:spcBef>
          <a:spcPct val="20000"/>
        </a:spcBef>
        <a:spcAft>
          <a:spcPct val="0"/>
        </a:spcAft>
        <a:buChar char="»"/>
        <a:defRPr sz="6334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5">
            <a:extLst>
              <a:ext uri="{FF2B5EF4-FFF2-40B4-BE49-F238E27FC236}">
                <a16:creationId xmlns:a16="http://schemas.microsoft.com/office/drawing/2014/main" id="{E9ABF557-76FB-A121-7996-09926C51E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725" y="2887663"/>
            <a:ext cx="48302863" cy="6905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lIns="287982" tIns="143991" rIns="287982" bIns="143991">
            <a:spAutoFit/>
          </a:bodyPr>
          <a:lstStyle>
            <a:lvl1pPr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ES_tradnl" altLang="es-AR" sz="2600" b="1" i="1">
                <a:solidFill>
                  <a:srgbClr val="000000"/>
                </a:solidFill>
              </a:rPr>
              <a:t>Autores</a:t>
            </a:r>
            <a:endParaRPr lang="es-ES" altLang="es-AR" sz="2600" b="1" i="1">
              <a:solidFill>
                <a:srgbClr val="000000"/>
              </a:solidFill>
            </a:endParaRPr>
          </a:p>
        </p:txBody>
      </p:sp>
      <p:sp>
        <p:nvSpPr>
          <p:cNvPr id="2052" name="Text Box 6">
            <a:extLst>
              <a:ext uri="{FF2B5EF4-FFF2-40B4-BE49-F238E27FC236}">
                <a16:creationId xmlns:a16="http://schemas.microsoft.com/office/drawing/2014/main" id="{BCD1D1B7-5B0E-31D0-9032-31BFAC209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850" y="3652838"/>
            <a:ext cx="48318738" cy="6921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lIns="287982" tIns="143991" rIns="287982" bIns="143991">
            <a:spAutoFit/>
          </a:bodyPr>
          <a:lstStyle>
            <a:lvl1pPr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ES_tradnl" altLang="es-AR" sz="2600" dirty="0">
                <a:solidFill>
                  <a:srgbClr val="000000"/>
                </a:solidFill>
              </a:rPr>
              <a:t>Organización/Afiliación</a:t>
            </a:r>
            <a:endParaRPr lang="es-ES" altLang="es-AR" sz="2600" dirty="0">
              <a:solidFill>
                <a:srgbClr val="000000"/>
              </a:solidFill>
            </a:endParaRPr>
          </a:p>
        </p:txBody>
      </p:sp>
      <p:sp>
        <p:nvSpPr>
          <p:cNvPr id="2053" name="Text Box 11">
            <a:extLst>
              <a:ext uri="{FF2B5EF4-FFF2-40B4-BE49-F238E27FC236}">
                <a16:creationId xmlns:a16="http://schemas.microsoft.com/office/drawing/2014/main" id="{45F3E239-27A1-8CDB-1D8F-0A1E69652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850" y="5978525"/>
            <a:ext cx="22715538" cy="5497513"/>
          </a:xfrm>
          <a:prstGeom prst="rect">
            <a:avLst/>
          </a:prstGeom>
          <a:gradFill rotWithShape="0">
            <a:gsLst>
              <a:gs pos="0">
                <a:srgbClr val="A8A8D4">
                  <a:alpha val="79999"/>
                </a:srgbClr>
              </a:gs>
              <a:gs pos="100000">
                <a:schemeClr val="bg1"/>
              </a:gs>
            </a:gsLst>
            <a:lin ang="5400000" scaled="1"/>
          </a:gradFill>
          <a:ln w="50800">
            <a:solidFill>
              <a:srgbClr val="323264"/>
            </a:solidFill>
            <a:miter lim="800000"/>
            <a:headEnd/>
            <a:tailEnd/>
          </a:ln>
        </p:spPr>
        <p:txBody>
          <a:bodyPr lIns="287982" tIns="143991" rIns="287982" bIns="143991"/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s-ES_tradnl" altLang="es-AR" sz="2867"/>
              <a:t>Su texto aquí</a:t>
            </a:r>
          </a:p>
          <a:p>
            <a:pPr eaLnBrk="1" hangingPunct="1">
              <a:defRPr/>
            </a:pPr>
            <a:endParaRPr lang="es-ES_tradnl" altLang="es-AR" sz="2867">
              <a:solidFill>
                <a:srgbClr val="000066"/>
              </a:solidFill>
              <a:latin typeface="Helvetica 55 Roman" pitchFamily="34" charset="0"/>
            </a:endParaRPr>
          </a:p>
          <a:p>
            <a:pPr eaLnBrk="1" hangingPunct="1">
              <a:defRPr/>
            </a:pPr>
            <a:endParaRPr lang="es-ES_tradnl" altLang="es-AR" sz="2867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es-ES_tradnl" altLang="es-AR" sz="2867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es-ES_tradnl" altLang="es-AR" sz="2867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es-ES_tradnl" altLang="es-AR" sz="2867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es-ES_tradnl" altLang="es-AR" sz="2867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es-ES_tradnl" altLang="es-AR" sz="2867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es-ES_tradnl" altLang="es-AR" sz="2867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es-ES_tradnl" altLang="es-AR" sz="2867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es-ES_tradnl" altLang="es-AR" sz="2867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es-ES" altLang="es-AR" sz="2867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Text Box 15">
            <a:extLst>
              <a:ext uri="{FF2B5EF4-FFF2-40B4-BE49-F238E27FC236}">
                <a16:creationId xmlns:a16="http://schemas.microsoft.com/office/drawing/2014/main" id="{25162588-4942-2450-FA64-0E5763D21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26463" y="17073563"/>
            <a:ext cx="15338425" cy="812800"/>
          </a:xfrm>
          <a:prstGeom prst="rect">
            <a:avLst/>
          </a:prstGeom>
          <a:solidFill>
            <a:srgbClr val="7030A0"/>
          </a:solidFill>
          <a:ln w="9525">
            <a:solidFill>
              <a:srgbClr val="323264"/>
            </a:solidFill>
            <a:miter lim="800000"/>
            <a:headEnd/>
            <a:tailEnd/>
          </a:ln>
        </p:spPr>
        <p:txBody>
          <a:bodyPr lIns="287982" tIns="143991" rIns="287982" bIns="143991">
            <a:spAutoFit/>
          </a:bodyPr>
          <a:lstStyle>
            <a:lvl1pPr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AR" sz="3400" b="1" i="1">
                <a:solidFill>
                  <a:srgbClr val="FFFFFF"/>
                </a:solidFill>
                <a:latin typeface="Helvetica 55 Roman" pitchFamily="34" charset="0"/>
              </a:rPr>
              <a:t>Referencias</a:t>
            </a:r>
            <a:endParaRPr lang="es-ES" altLang="es-AR" sz="3400" b="1" i="1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5" name="Text Box 17">
            <a:extLst>
              <a:ext uri="{FF2B5EF4-FFF2-40B4-BE49-F238E27FC236}">
                <a16:creationId xmlns:a16="http://schemas.microsoft.com/office/drawing/2014/main" id="{AADB7EB3-6DC7-1904-059E-0F249CCF8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850" y="11952288"/>
            <a:ext cx="48461613" cy="4656137"/>
          </a:xfrm>
          <a:prstGeom prst="rect">
            <a:avLst/>
          </a:prstGeom>
          <a:gradFill rotWithShape="0">
            <a:gsLst>
              <a:gs pos="0">
                <a:srgbClr val="A8A8D4">
                  <a:alpha val="79999"/>
                </a:srgbClr>
              </a:gs>
              <a:gs pos="100000">
                <a:schemeClr val="bg1"/>
              </a:gs>
            </a:gsLst>
            <a:lin ang="5400000" scaled="1"/>
          </a:gradFill>
          <a:ln w="50800">
            <a:solidFill>
              <a:srgbClr val="323264"/>
            </a:solidFill>
            <a:miter lim="800000"/>
            <a:headEnd/>
            <a:tailEnd/>
          </a:ln>
        </p:spPr>
        <p:txBody>
          <a:bodyPr lIns="287982" tIns="143991" rIns="287982" bIns="143991"/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s-ES_tradnl" altLang="es-AR" sz="2933"/>
              <a:t>Figuras y tablas</a:t>
            </a:r>
          </a:p>
          <a:p>
            <a:pPr eaLnBrk="1" hangingPunct="1">
              <a:defRPr/>
            </a:pPr>
            <a:endParaRPr lang="es-ES_tradnl" altLang="es-AR" sz="2933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es-ES_tradnl" altLang="es-AR" sz="2933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es-ES_tradnl" altLang="es-AR" sz="2933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es-ES_tradnl" altLang="es-AR" sz="2933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es-ES_tradnl" altLang="es-AR" sz="2933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es-ES_tradnl" altLang="es-AR" sz="2933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es-ES_tradnl" altLang="es-AR" sz="2933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es-ES_tradnl" altLang="es-AR" sz="2933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es-ES" altLang="es-AR" sz="2933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 Box 23">
            <a:extLst>
              <a:ext uri="{FF2B5EF4-FFF2-40B4-BE49-F238E27FC236}">
                <a16:creationId xmlns:a16="http://schemas.microsoft.com/office/drawing/2014/main" id="{9F9A6F05-CC3D-FA22-C15C-3F0284151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28388" y="4838700"/>
            <a:ext cx="25336500" cy="827088"/>
          </a:xfrm>
          <a:prstGeom prst="rect">
            <a:avLst/>
          </a:prstGeom>
          <a:solidFill>
            <a:srgbClr val="7030A0"/>
          </a:solidFill>
          <a:ln w="9525">
            <a:solidFill>
              <a:srgbClr val="323264"/>
            </a:solidFill>
            <a:miter lim="800000"/>
            <a:headEnd/>
            <a:tailEnd/>
          </a:ln>
        </p:spPr>
        <p:txBody>
          <a:bodyPr wrap="none" lIns="0" tIns="0" rIns="0" bIns="0"/>
          <a:lstStyle>
            <a:lvl1pPr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_tradnl" altLang="es-AR" sz="4600" b="1" i="1">
                <a:solidFill>
                  <a:schemeClr val="bg1"/>
                </a:solidFill>
                <a:latin typeface="Helvetica 55 Roman" pitchFamily="34" charset="0"/>
              </a:rPr>
              <a:t>Materiales y métodos:</a:t>
            </a:r>
          </a:p>
        </p:txBody>
      </p:sp>
      <p:sp>
        <p:nvSpPr>
          <p:cNvPr id="2057" name="Text Box 26">
            <a:extLst>
              <a:ext uri="{FF2B5EF4-FFF2-40B4-BE49-F238E27FC236}">
                <a16:creationId xmlns:a16="http://schemas.microsoft.com/office/drawing/2014/main" id="{0C1687CE-F3A3-9E85-A924-173C5DD9D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850" y="18026063"/>
            <a:ext cx="32692975" cy="3336925"/>
          </a:xfrm>
          <a:prstGeom prst="rect">
            <a:avLst/>
          </a:prstGeom>
          <a:gradFill rotWithShape="0">
            <a:gsLst>
              <a:gs pos="0">
                <a:srgbClr val="A8A8D4">
                  <a:alpha val="79999"/>
                </a:srgbClr>
              </a:gs>
              <a:gs pos="100000">
                <a:schemeClr val="bg1"/>
              </a:gs>
            </a:gsLst>
            <a:lin ang="5400000" scaled="1"/>
          </a:gradFill>
          <a:ln w="50800">
            <a:solidFill>
              <a:srgbClr val="323264"/>
            </a:solidFill>
            <a:miter lim="800000"/>
            <a:headEnd/>
            <a:tailEnd/>
          </a:ln>
        </p:spPr>
        <p:txBody>
          <a:bodyPr lIns="287982" tIns="143991" rIns="287982" bIns="143991"/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s-ES_tradnl" altLang="es-AR" sz="2867"/>
              <a:t>Su texto aquí</a:t>
            </a:r>
          </a:p>
          <a:p>
            <a:pPr eaLnBrk="1" hangingPunct="1">
              <a:defRPr/>
            </a:pPr>
            <a:endParaRPr lang="es-ES_tradnl" altLang="es-AR" sz="2867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es-ES_tradnl" altLang="es-AR" sz="2867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es-ES_tradnl" altLang="es-AR" sz="2867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es-ES_tradnl" altLang="es-AR" sz="2867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es-ES_tradnl" altLang="es-AR" sz="2867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es-ES" altLang="es-AR" sz="2867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8" name="Text Box 28">
            <a:extLst>
              <a:ext uri="{FF2B5EF4-FFF2-40B4-BE49-F238E27FC236}">
                <a16:creationId xmlns:a16="http://schemas.microsoft.com/office/drawing/2014/main" id="{2D95B17E-4042-A73F-90EC-3B8C1090E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850" y="23148925"/>
            <a:ext cx="32692975" cy="3335338"/>
          </a:xfrm>
          <a:prstGeom prst="rect">
            <a:avLst/>
          </a:prstGeom>
          <a:gradFill rotWithShape="0">
            <a:gsLst>
              <a:gs pos="0">
                <a:srgbClr val="A8A8D4">
                  <a:alpha val="79999"/>
                </a:srgbClr>
              </a:gs>
              <a:gs pos="100000">
                <a:schemeClr val="bg1"/>
              </a:gs>
            </a:gsLst>
            <a:lin ang="5400000" scaled="1"/>
          </a:gradFill>
          <a:ln w="50800">
            <a:solidFill>
              <a:srgbClr val="323264"/>
            </a:solidFill>
            <a:miter lim="800000"/>
            <a:headEnd/>
            <a:tailEnd/>
          </a:ln>
        </p:spPr>
        <p:txBody>
          <a:bodyPr lIns="287982" tIns="143991" rIns="287982" bIns="143991"/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s-ES_tradnl" altLang="es-AR" sz="2867"/>
              <a:t>Su texto aquí</a:t>
            </a:r>
          </a:p>
          <a:p>
            <a:pPr eaLnBrk="1" hangingPunct="1">
              <a:defRPr/>
            </a:pPr>
            <a:endParaRPr lang="es-ES_tradnl" altLang="es-AR" sz="2867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es-ES_tradnl" altLang="es-AR" sz="2867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es-ES_tradnl" altLang="es-AR" sz="2867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es-ES_tradnl" altLang="es-AR" sz="2867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es-ES_tradnl" altLang="es-AR" sz="2867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es-ES" altLang="es-AR" sz="2867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9" name="Text Box 29">
            <a:extLst>
              <a:ext uri="{FF2B5EF4-FFF2-40B4-BE49-F238E27FC236}">
                <a16:creationId xmlns:a16="http://schemas.microsoft.com/office/drawing/2014/main" id="{888E8A92-9F6D-C876-92E1-143EABA3C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58550" y="5978525"/>
            <a:ext cx="25334913" cy="5497513"/>
          </a:xfrm>
          <a:prstGeom prst="rect">
            <a:avLst/>
          </a:prstGeom>
          <a:gradFill rotWithShape="0">
            <a:gsLst>
              <a:gs pos="0">
                <a:srgbClr val="A8A8D4">
                  <a:alpha val="79999"/>
                </a:srgbClr>
              </a:gs>
              <a:gs pos="100000">
                <a:schemeClr val="bg1"/>
              </a:gs>
            </a:gsLst>
            <a:lin ang="5400000" scaled="1"/>
          </a:gradFill>
          <a:ln w="50800">
            <a:solidFill>
              <a:srgbClr val="323264"/>
            </a:solidFill>
            <a:miter lim="800000"/>
            <a:headEnd/>
            <a:tailEnd/>
          </a:ln>
        </p:spPr>
        <p:txBody>
          <a:bodyPr lIns="287982" tIns="143991" rIns="287982" bIns="143991"/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s-ES_tradnl" altLang="es-AR" sz="2867"/>
              <a:t>Su texto aquí</a:t>
            </a:r>
          </a:p>
          <a:p>
            <a:pPr eaLnBrk="1" hangingPunct="1">
              <a:defRPr/>
            </a:pPr>
            <a:endParaRPr lang="es-ES_tradnl" altLang="es-AR" sz="2867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es-ES_tradnl" altLang="es-AR" sz="2867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es-ES_tradnl" altLang="es-AR" sz="2867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es-ES_tradnl" altLang="es-AR" sz="2867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es-ES_tradnl" altLang="es-AR" sz="2867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es-ES_tradnl" altLang="es-AR" sz="2867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es-ES_tradnl" altLang="es-AR" sz="2867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es-ES_tradnl" altLang="es-AR" sz="2867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es-ES_tradnl" altLang="es-AR" sz="2867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es-ES_tradnl" altLang="es-AR" sz="2867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es-ES" altLang="es-AR" sz="2867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ext Box 31">
            <a:extLst>
              <a:ext uri="{FF2B5EF4-FFF2-40B4-BE49-F238E27FC236}">
                <a16:creationId xmlns:a16="http://schemas.microsoft.com/office/drawing/2014/main" id="{69469167-5331-8431-D474-D56F3A63E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850" y="17051338"/>
            <a:ext cx="32692975" cy="825500"/>
          </a:xfrm>
          <a:prstGeom prst="rect">
            <a:avLst/>
          </a:prstGeom>
          <a:solidFill>
            <a:srgbClr val="7030A0"/>
          </a:solidFill>
          <a:ln w="9525">
            <a:solidFill>
              <a:srgbClr val="323264"/>
            </a:solidFill>
            <a:miter lim="800000"/>
            <a:headEnd/>
            <a:tailEnd/>
          </a:ln>
        </p:spPr>
        <p:txBody>
          <a:bodyPr wrap="none" lIns="0" tIns="0" rIns="0" bIns="0"/>
          <a:lstStyle>
            <a:lvl1pPr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_tradnl" altLang="es-AR" sz="4600" b="1" i="1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s-ES_tradnl" altLang="es-AR" sz="4600" b="1" i="1">
                <a:solidFill>
                  <a:srgbClr val="FFFFFF"/>
                </a:solidFill>
                <a:latin typeface="Helvetica 55 Roman" pitchFamily="34" charset="0"/>
              </a:rPr>
              <a:t>Resultados</a:t>
            </a:r>
            <a:endParaRPr lang="es-ES" altLang="es-AR" sz="4600" b="1" i="1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60" name="Text Box 32">
            <a:extLst>
              <a:ext uri="{FF2B5EF4-FFF2-40B4-BE49-F238E27FC236}">
                <a16:creationId xmlns:a16="http://schemas.microsoft.com/office/drawing/2014/main" id="{4DB924A9-F5B4-BBB2-03F0-8A6CE8674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850" y="21851938"/>
            <a:ext cx="32692975" cy="949325"/>
          </a:xfrm>
          <a:prstGeom prst="rect">
            <a:avLst/>
          </a:prstGeom>
          <a:solidFill>
            <a:srgbClr val="7030A0"/>
          </a:solidFill>
          <a:ln w="9525">
            <a:solidFill>
              <a:srgbClr val="323264"/>
            </a:solidFill>
            <a:miter lim="800000"/>
            <a:headEnd/>
            <a:tailEnd/>
          </a:ln>
        </p:spPr>
        <p:txBody>
          <a:bodyPr wrap="none" lIns="0" tIns="0" rIns="0" bIns="0"/>
          <a:lstStyle>
            <a:lvl1pPr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_tradnl" altLang="es-AR" sz="4600" b="1" i="1">
                <a:solidFill>
                  <a:srgbClr val="FFFFFF"/>
                </a:solidFill>
                <a:latin typeface="Times New Roman" panose="02020603050405020304" pitchFamily="18" charset="0"/>
              </a:rPr>
              <a:t>Conclusiones:</a:t>
            </a:r>
          </a:p>
        </p:txBody>
      </p:sp>
      <p:sp>
        <p:nvSpPr>
          <p:cNvPr id="2061" name="Text Box 7">
            <a:extLst>
              <a:ext uri="{FF2B5EF4-FFF2-40B4-BE49-F238E27FC236}">
                <a16:creationId xmlns:a16="http://schemas.microsoft.com/office/drawing/2014/main" id="{78F58F89-FC8B-4079-6C63-707BB08DE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838700"/>
            <a:ext cx="22713950" cy="827088"/>
          </a:xfrm>
          <a:prstGeom prst="rect">
            <a:avLst/>
          </a:prstGeom>
          <a:solidFill>
            <a:srgbClr val="7030A0"/>
          </a:solidFill>
          <a:ln w="9525">
            <a:solidFill>
              <a:srgbClr val="323264"/>
            </a:solidFill>
            <a:miter lim="800000"/>
            <a:headEnd/>
            <a:tailEnd/>
          </a:ln>
        </p:spPr>
        <p:txBody>
          <a:bodyPr wrap="none" lIns="0" tIns="0" rIns="0" bIns="0"/>
          <a:lstStyle>
            <a:lvl1pPr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_tradnl" altLang="es-AR" sz="4600" b="1" i="1">
                <a:solidFill>
                  <a:srgbClr val="000066"/>
                </a:solidFill>
                <a:latin typeface="Helvetica 55 Roman" pitchFamily="34" charset="0"/>
              </a:rPr>
              <a:t> </a:t>
            </a:r>
            <a:r>
              <a:rPr lang="es-ES_tradnl" altLang="es-AR" sz="4600" b="1" i="1">
                <a:solidFill>
                  <a:srgbClr val="FFFFFF"/>
                </a:solidFill>
                <a:latin typeface="Helvetica 55 Roman" pitchFamily="34" charset="0"/>
              </a:rPr>
              <a:t>Objetivos</a:t>
            </a:r>
            <a:endParaRPr lang="es-ES" altLang="es-AR" sz="4600" b="1" i="1">
              <a:solidFill>
                <a:srgbClr val="000066"/>
              </a:solidFill>
              <a:latin typeface="Helvetica 55 Roman" pitchFamily="34" charset="0"/>
            </a:endParaRPr>
          </a:p>
        </p:txBody>
      </p:sp>
      <p:sp>
        <p:nvSpPr>
          <p:cNvPr id="2063" name="Text Box 61">
            <a:extLst>
              <a:ext uri="{FF2B5EF4-FFF2-40B4-BE49-F238E27FC236}">
                <a16:creationId xmlns:a16="http://schemas.microsoft.com/office/drawing/2014/main" id="{7D7ADB5D-D05A-DD23-D253-A8DCD9136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913" y="527050"/>
            <a:ext cx="48317150" cy="2035175"/>
          </a:xfrm>
          <a:prstGeom prst="rect">
            <a:avLst/>
          </a:prstGeom>
          <a:solidFill>
            <a:srgbClr val="7030A0"/>
          </a:solidFill>
          <a:ln w="9525">
            <a:solidFill>
              <a:srgbClr val="323264"/>
            </a:solidFill>
            <a:miter lim="800000"/>
            <a:headEnd/>
            <a:tailEnd/>
          </a:ln>
        </p:spPr>
        <p:txBody>
          <a:bodyPr lIns="287982" tIns="143991" rIns="287982" bIns="143991" anchor="ctr"/>
          <a:lstStyle>
            <a:lvl1pPr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ES_tradnl" altLang="es-AR" sz="4867" b="1">
                <a:solidFill>
                  <a:srgbClr val="FFFFFF"/>
                </a:solidFill>
              </a:rPr>
              <a:t>TÍTULO</a:t>
            </a:r>
            <a:endParaRPr lang="es-ES" altLang="es-AR" sz="4000" b="1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64" name="Text Box 13">
            <a:extLst>
              <a:ext uri="{FF2B5EF4-FFF2-40B4-BE49-F238E27FC236}">
                <a16:creationId xmlns:a16="http://schemas.microsoft.com/office/drawing/2014/main" id="{2ECA7774-9B76-2E31-9887-18B66E20F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56625" y="18326100"/>
            <a:ext cx="15336838" cy="8124825"/>
          </a:xfrm>
          <a:prstGeom prst="rect">
            <a:avLst/>
          </a:prstGeom>
          <a:gradFill rotWithShape="0">
            <a:gsLst>
              <a:gs pos="0">
                <a:srgbClr val="BEBEE4">
                  <a:alpha val="79999"/>
                </a:srgbClr>
              </a:gs>
              <a:gs pos="100000">
                <a:schemeClr val="bg1"/>
              </a:gs>
            </a:gsLst>
            <a:lin ang="5400000" scaled="1"/>
          </a:gradFill>
          <a:ln w="50800">
            <a:solidFill>
              <a:srgbClr val="323264"/>
            </a:solidFill>
            <a:miter lim="800000"/>
            <a:headEnd/>
            <a:tailEnd/>
          </a:ln>
        </p:spPr>
        <p:txBody>
          <a:bodyPr lIns="287982" tIns="143991" rIns="287982" bIns="143991"/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s-ES_tradnl" altLang="es-AR" sz="2667"/>
              <a:t>Su texto aquí</a:t>
            </a:r>
          </a:p>
        </p:txBody>
      </p:sp>
      <p:sp>
        <p:nvSpPr>
          <p:cNvPr id="5" name="Text Box 96">
            <a:extLst>
              <a:ext uri="{FF2B5EF4-FFF2-40B4-BE49-F238E27FC236}">
                <a16:creationId xmlns:a16="http://schemas.microsoft.com/office/drawing/2014/main" id="{CDCC4000-E2C3-5AA6-07C6-899D366CA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850" y="27370088"/>
            <a:ext cx="48433038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7607" tIns="28803" rIns="57607" bIns="28803">
            <a:spAutoFit/>
          </a:bodyPr>
          <a:lstStyle>
            <a:lvl1pPr defTabSz="863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3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63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3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360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AR" sz="3200" b="1">
                <a:solidFill>
                  <a:srgbClr val="002060"/>
                </a:solidFill>
              </a:rPr>
              <a:t>XVIII CONGRESO INTERNACIONAL DE FORA</a:t>
            </a:r>
            <a:br>
              <a:rPr lang="es-ES" altLang="es-AR" sz="3200" b="1">
                <a:solidFill>
                  <a:srgbClr val="002060"/>
                </a:solidFill>
              </a:rPr>
            </a:br>
            <a:r>
              <a:rPr lang="es-ES" altLang="es-AR" sz="3200" b="1">
                <a:solidFill>
                  <a:srgbClr val="002060"/>
                </a:solidFill>
              </a:rPr>
              <a:t>Argentina 1-2, SEPTIEMBRE 2022</a:t>
            </a:r>
            <a:endParaRPr lang="es-ES" altLang="es-AR" sz="3200">
              <a:solidFill>
                <a:srgbClr val="002060"/>
              </a:solidFill>
            </a:endParaRPr>
          </a:p>
        </p:txBody>
      </p:sp>
      <p:pic>
        <p:nvPicPr>
          <p:cNvPr id="2065" name="Imagen 6">
            <a:extLst>
              <a:ext uri="{FF2B5EF4-FFF2-40B4-BE49-F238E27FC236}">
                <a16:creationId xmlns:a16="http://schemas.microsoft.com/office/drawing/2014/main" id="{07297A69-7DD2-4F00-CE85-1DA9B0EBF6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26582688"/>
            <a:ext cx="3776663" cy="222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Imagen 7">
            <a:extLst>
              <a:ext uri="{FF2B5EF4-FFF2-40B4-BE49-F238E27FC236}">
                <a16:creationId xmlns:a16="http://schemas.microsoft.com/office/drawing/2014/main" id="{7A6A473D-15F3-9028-56B7-1C631F0767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1400" y="26573163"/>
            <a:ext cx="3773488" cy="221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lantilla_ixseom">
  <a:themeElements>
    <a:clrScheme name="plantilla_ixse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lantilla_ixseo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114" tIns="228558" rIns="457114" bIns="228558" numCol="1" anchor="t" anchorCtr="0" compatLnSpc="1">
        <a:prstTxWarp prst="textNoShape">
          <a:avLst/>
        </a:prstTxWarp>
        <a:spAutoFit/>
      </a:bodyPr>
      <a:lstStyle>
        <a:defPPr marL="0" marR="0" indent="0" algn="l" defTabSz="43195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3900" b="1" i="1" u="none" strike="noStrike" cap="none" normalizeH="0" baseline="0" smtClean="0">
            <a:ln>
              <a:noFill/>
            </a:ln>
            <a:solidFill>
              <a:srgbClr val="6600FF"/>
            </a:solidFill>
            <a:effectLst/>
            <a:latin typeface="Helvetica 55 Roman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114" tIns="228558" rIns="457114" bIns="228558" numCol="1" anchor="t" anchorCtr="0" compatLnSpc="1">
        <a:prstTxWarp prst="textNoShape">
          <a:avLst/>
        </a:prstTxWarp>
        <a:spAutoFit/>
      </a:bodyPr>
      <a:lstStyle>
        <a:defPPr marL="0" marR="0" indent="0" algn="l" defTabSz="43195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3900" b="1" i="1" u="none" strike="noStrike" cap="none" normalizeH="0" baseline="0" smtClean="0">
            <a:ln>
              <a:noFill/>
            </a:ln>
            <a:solidFill>
              <a:srgbClr val="6600FF"/>
            </a:solidFill>
            <a:effectLst/>
            <a:latin typeface="Helvetica 55 Roman" pitchFamily="34" charset="0"/>
          </a:defRPr>
        </a:defPPr>
      </a:lstStyle>
    </a:lnDef>
  </a:objectDefaults>
  <a:extraClrSchemeLst>
    <a:extraClrScheme>
      <a:clrScheme name="plantilla_ixseo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ixseo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ixseo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ixseo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ixseo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ixseo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46</Words>
  <Application>Microsoft Office PowerPoint</Application>
  <PresentationFormat>Personalizado</PresentationFormat>
  <Paragraphs>49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 55 Roman</vt:lpstr>
      <vt:lpstr>Times New Roman</vt:lpstr>
      <vt:lpstr>plantilla_ixseom</vt:lpstr>
      <vt:lpstr>Presentación de PowerPoint</vt:lpstr>
    </vt:vector>
  </TitlesOfParts>
  <Company>Windows 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Lucre</dc:creator>
  <cp:lastModifiedBy>Matías Peydro</cp:lastModifiedBy>
  <cp:revision>28</cp:revision>
  <dcterms:created xsi:type="dcterms:W3CDTF">2012-03-01T12:39:47Z</dcterms:created>
  <dcterms:modified xsi:type="dcterms:W3CDTF">2022-07-07T00:48:19Z</dcterms:modified>
</cp:coreProperties>
</file>